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40" r:id="rId29"/>
    <p:sldId id="339" r:id="rId30"/>
    <p:sldId id="321" r:id="rId31"/>
    <p:sldId id="328" r:id="rId32"/>
    <p:sldId id="332" r:id="rId33"/>
    <p:sldId id="342" r:id="rId34"/>
    <p:sldId id="272" r:id="rId35"/>
    <p:sldId id="338" r:id="rId36"/>
    <p:sldId id="287" r:id="rId37"/>
    <p:sldId id="333" r:id="rId38"/>
    <p:sldId id="289" r:id="rId39"/>
    <p:sldId id="307" r:id="rId40"/>
    <p:sldId id="323" r:id="rId41"/>
    <p:sldId id="320" r:id="rId42"/>
    <p:sldId id="334" r:id="rId43"/>
    <p:sldId id="336" r:id="rId44"/>
    <p:sldId id="337" r:id="rId45"/>
    <p:sldId id="329" r:id="rId46"/>
    <p:sldId id="292" r:id="rId47"/>
    <p:sldId id="293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03/16/2024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16.03.2024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16.03.2024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16.03.2024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cdn.openai.com/papers/dall-e-3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18239</TotalTime>
  <Words>2676</Words>
  <Application>Microsoft Office PowerPoint</Application>
  <PresentationFormat>Widescreen</PresentationFormat>
  <Paragraphs>422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392</cp:revision>
  <dcterms:created xsi:type="dcterms:W3CDTF">2022-07-19T11:32:37Z</dcterms:created>
  <dcterms:modified xsi:type="dcterms:W3CDTF">2024-03-16T22:22:02Z</dcterms:modified>
</cp:coreProperties>
</file>